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4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81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40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585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803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1951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41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1202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85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3947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21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9190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D4B00-A8ED-44EF-8FFB-DB335641747B}" type="datetimeFigureOut">
              <a:rPr lang="it-IT" smtClean="0"/>
              <a:t>23/11/2025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B2BF1-E2E5-4582-9BA9-273B5D77ED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396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2205973-DA09-47AB-8AE0-374CF7A7BCED}"/>
              </a:ext>
            </a:extLst>
          </p:cNvPr>
          <p:cNvSpPr/>
          <p:nvPr/>
        </p:nvSpPr>
        <p:spPr>
          <a:xfrm>
            <a:off x="0" y="5135671"/>
            <a:ext cx="6858000" cy="2893513"/>
          </a:xfrm>
          <a:prstGeom prst="rect">
            <a:avLst/>
          </a:prstGeom>
          <a:solidFill>
            <a:srgbClr val="F8F2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985ACEE-FD84-4BC6-A386-8979A5D83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747" y="8171325"/>
            <a:ext cx="3194137" cy="173467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764088" y="5761973"/>
            <a:ext cx="59874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600" b="1" dirty="0">
                <a:latin typeface="Arial" panose="020B0604020202020204" pitchFamily="34" charset="0"/>
                <a:cs typeface="Arial" panose="020B0604020202020204" pitchFamily="34" charset="0"/>
              </a:rPr>
              <a:t>Il nostro 2025</a:t>
            </a:r>
          </a:p>
        </p:txBody>
      </p:sp>
      <p:pic>
        <p:nvPicPr>
          <p:cNvPr id="1026" name="Picture 2" descr="Nessuna descrizione della foto disponibile.">
            <a:extLst>
              <a:ext uri="{FF2B5EF4-FFF2-40B4-BE49-F238E27FC236}">
                <a16:creationId xmlns:a16="http://schemas.microsoft.com/office/drawing/2014/main" id="{066E4649-CC8F-4B8E-8A63-92E7782E3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F8DE746-1B6D-4004-ADE1-449A6B4F89F0}"/>
              </a:ext>
            </a:extLst>
          </p:cNvPr>
          <p:cNvSpPr txBox="1"/>
          <p:nvPr/>
        </p:nvSpPr>
        <p:spPr>
          <a:xfrm>
            <a:off x="87682" y="6926893"/>
            <a:ext cx="6695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Le attività fatte dall’associazione, oppure dai soci, da soli o in compagnia, o partecipando ad iniziative di FIAB Monza in Bici o altre associazioni FIAB</a:t>
            </a:r>
          </a:p>
        </p:txBody>
      </p:sp>
    </p:spTree>
    <p:extLst>
      <p:ext uri="{BB962C8B-B14F-4D97-AF65-F5344CB8AC3E}">
        <p14:creationId xmlns:p14="http://schemas.microsoft.com/office/powerpoint/2010/main" val="82420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985ACEE-FD84-4BC6-A386-8979A5D83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01040" y="5373666"/>
            <a:ext cx="583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Gennaio: riunione programmatica</a:t>
            </a:r>
          </a:p>
        </p:txBody>
      </p:sp>
      <p:pic>
        <p:nvPicPr>
          <p:cNvPr id="2050" name="Picture 2" descr="Nessuna descrizione della foto disponibile.">
            <a:extLst>
              <a:ext uri="{FF2B5EF4-FFF2-40B4-BE49-F238E27FC236}">
                <a16:creationId xmlns:a16="http://schemas.microsoft.com/office/drawing/2014/main" id="{496A65D6-3536-474B-A084-8493F8221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094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63670" y="5185775"/>
            <a:ext cx="58371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Febbraio: riunioni di preparazione per «tutti a scuola in bici»</a:t>
            </a:r>
          </a:p>
        </p:txBody>
      </p:sp>
      <p:pic>
        <p:nvPicPr>
          <p:cNvPr id="3074" name="Picture 2" descr="Nessuna descrizione della foto disponibile.">
            <a:extLst>
              <a:ext uri="{FF2B5EF4-FFF2-40B4-BE49-F238E27FC236}">
                <a16:creationId xmlns:a16="http://schemas.microsoft.com/office/drawing/2014/main" id="{6F3BF49D-7F56-4D25-9D8E-5F721FC8D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677"/>
            <a:ext cx="3356978" cy="251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Nessuna descrizione della foto disponibile.">
            <a:extLst>
              <a:ext uri="{FF2B5EF4-FFF2-40B4-BE49-F238E27FC236}">
                <a16:creationId xmlns:a16="http://schemas.microsoft.com/office/drawing/2014/main" id="{399B94E6-71B8-4652-BBDC-15CC10BF7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356976" cy="251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Nessuna descrizione della foto disponibile.">
            <a:extLst>
              <a:ext uri="{FF2B5EF4-FFF2-40B4-BE49-F238E27FC236}">
                <a16:creationId xmlns:a16="http://schemas.microsoft.com/office/drawing/2014/main" id="{75D9982F-9DA6-4D80-A5B4-02255B76C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411" y="-1"/>
            <a:ext cx="3687389" cy="501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ECE62EB-A703-4F12-A5CE-04629751A5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2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38619" y="5974915"/>
            <a:ext cx="583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Febbraio: cestini fioriti per San Valentino</a:t>
            </a:r>
          </a:p>
        </p:txBody>
      </p:sp>
      <p:pic>
        <p:nvPicPr>
          <p:cNvPr id="4098" name="Picture 2" descr="Nessuna descrizione della foto disponibile.">
            <a:extLst>
              <a:ext uri="{FF2B5EF4-FFF2-40B4-BE49-F238E27FC236}">
                <a16:creationId xmlns:a16="http://schemas.microsoft.com/office/drawing/2014/main" id="{32F53A17-303D-4E2F-8444-F84ECC4A3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115" y="0"/>
            <a:ext cx="2835666" cy="583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29B5AED-FB08-45BB-BBAB-9FC164A86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0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76196" y="5323562"/>
            <a:ext cx="58371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Marzo: nelle scuole primarie per «tutti a scuola in bici»</a:t>
            </a:r>
          </a:p>
        </p:txBody>
      </p:sp>
      <p:pic>
        <p:nvPicPr>
          <p:cNvPr id="5122" name="Picture 2" descr="Nessuna descrizione della foto disponibile.">
            <a:extLst>
              <a:ext uri="{FF2B5EF4-FFF2-40B4-BE49-F238E27FC236}">
                <a16:creationId xmlns:a16="http://schemas.microsoft.com/office/drawing/2014/main" id="{BCD334A7-35EB-49C5-A14D-C36D448C7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3390379" cy="2542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8DDE080-E850-4848-BEED-5187FFFA6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771" y="-1440493"/>
            <a:ext cx="3464229" cy="460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0E6FCDA1-490C-4E1A-A04C-C94BC7FF6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7489"/>
            <a:ext cx="3410286" cy="256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Nessuna descrizione della foto disponibile.">
            <a:extLst>
              <a:ext uri="{FF2B5EF4-FFF2-40B4-BE49-F238E27FC236}">
                <a16:creationId xmlns:a16="http://schemas.microsoft.com/office/drawing/2014/main" id="{D5B3C990-4D6E-4AE5-8287-560A7A3B6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236" y="3169086"/>
            <a:ext cx="3482816" cy="195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046B5A9-C1FB-4B9C-8F2F-EE59429281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44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63671" y="5260932"/>
            <a:ext cx="583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Marzo: prime pedalate in tandem</a:t>
            </a:r>
          </a:p>
        </p:txBody>
      </p:sp>
      <p:pic>
        <p:nvPicPr>
          <p:cNvPr id="6146" name="Picture 2" descr="Nessuna descrizione della foto disponibile.">
            <a:extLst>
              <a:ext uri="{FF2B5EF4-FFF2-40B4-BE49-F238E27FC236}">
                <a16:creationId xmlns:a16="http://schemas.microsoft.com/office/drawing/2014/main" id="{191E009E-E9EF-4480-97C6-29AAA6B21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151D82F-478B-49DF-84DF-2C29DB5F2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66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601248" y="5812077"/>
            <a:ext cx="58997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Marzo: con il FAI al Teatro Belloni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8475BE6-98B0-494A-B25E-B16989DD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689127"/>
          </a:xfrm>
          <a:prstGeom prst="rect">
            <a:avLst/>
          </a:prstGeom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943DE56D-5D43-499D-B7AD-53B7D89D26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64" y="8752757"/>
            <a:ext cx="4659682" cy="96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BCC7799-6431-4A93-B1B4-8F16004F6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17414" name="Picture 6" descr="FIAB Monza in Bici | Monza">
            <a:extLst>
              <a:ext uri="{FF2B5EF4-FFF2-40B4-BE49-F238E27FC236}">
                <a16:creationId xmlns:a16="http://schemas.microsoft.com/office/drawing/2014/main" id="{A1F78A1E-C231-49CE-86FE-2315CC54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47" y="7402881"/>
            <a:ext cx="1426926" cy="142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266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613775" y="6225436"/>
            <a:ext cx="583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Marzo: preparazione della gita di giugno</a:t>
            </a:r>
          </a:p>
        </p:txBody>
      </p:sp>
      <p:pic>
        <p:nvPicPr>
          <p:cNvPr id="8194" name="Picture 2" descr="Nessuna descrizione della foto disponibile.">
            <a:extLst>
              <a:ext uri="{FF2B5EF4-FFF2-40B4-BE49-F238E27FC236}">
                <a16:creationId xmlns:a16="http://schemas.microsoft.com/office/drawing/2014/main" id="{696D502C-1589-4B61-AFFB-0B586E5C7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3FA9C20-3E80-4EE3-9F0E-3079DD959E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9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Nessuna descrizione della foto disponibile.">
            <a:extLst>
              <a:ext uri="{FF2B5EF4-FFF2-40B4-BE49-F238E27FC236}">
                <a16:creationId xmlns:a16="http://schemas.microsoft.com/office/drawing/2014/main" id="{D1A6E6EA-519B-421A-89BF-2E7A65E9F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028" y="1490597"/>
            <a:ext cx="3475972" cy="4634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613775" y="6225436"/>
            <a:ext cx="583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Marzo: gite primaverili </a:t>
            </a:r>
          </a:p>
        </p:txBody>
      </p:sp>
      <p:pic>
        <p:nvPicPr>
          <p:cNvPr id="9218" name="Picture 2" descr="Nessuna descrizione della foto disponibile.">
            <a:extLst>
              <a:ext uri="{FF2B5EF4-FFF2-40B4-BE49-F238E27FC236}">
                <a16:creationId xmlns:a16="http://schemas.microsoft.com/office/drawing/2014/main" id="{C1A2B211-455E-4B03-B6D8-4AA6E4ED9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01033" cy="444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essuna descrizione della foto disponibile.">
            <a:extLst>
              <a:ext uri="{FF2B5EF4-FFF2-40B4-BE49-F238E27FC236}">
                <a16:creationId xmlns:a16="http://schemas.microsoft.com/office/drawing/2014/main" id="{29B7D413-D78F-4D40-B58F-2EF7CBEF0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165" y="0"/>
            <a:ext cx="4853836" cy="272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Nessuna descrizione della foto disponibile.">
            <a:extLst>
              <a:ext uri="{FF2B5EF4-FFF2-40B4-BE49-F238E27FC236}">
                <a16:creationId xmlns:a16="http://schemas.microsoft.com/office/drawing/2014/main" id="{851FD083-10F2-4B91-921C-8B41A425C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526" y="2718148"/>
            <a:ext cx="3552868" cy="2664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37366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3930B8F-CD35-463D-8E6C-F6A71499E7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42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212942" y="6263014"/>
            <a:ext cx="6826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Aprile: tandem a Vigevano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37366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42" name="Picture 2" descr="Nessuna descrizione della foto disponibile.">
            <a:extLst>
              <a:ext uri="{FF2B5EF4-FFF2-40B4-BE49-F238E27FC236}">
                <a16:creationId xmlns:a16="http://schemas.microsoft.com/office/drawing/2014/main" id="{20147435-8578-4C00-B845-7CE5170D4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47" y="0"/>
            <a:ext cx="4359057" cy="579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57A05EA-ACEC-43D8-978B-F86C3C033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175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488516" y="4421688"/>
            <a:ext cx="58371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Maggio: finalmente si pedala nel verde, o al mare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9A5FF30-0C8C-4B41-A511-655C0FCA7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6875777" cy="389559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628E132-9912-4CBC-8478-546F2C59B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71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438411" y="4171167"/>
            <a:ext cx="58371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Maggio: alla Milano </a:t>
            </a:r>
            <a:r>
              <a:rPr lang="it-I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BiciCivica</a:t>
            </a:r>
            <a:endParaRPr lang="it-I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0A935CD-8E5D-41F1-8E7D-AD28C03A2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373188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8622CC2-0B57-42FD-868A-24433C336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3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288098" y="5248405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Maggio: da Desio all’Isola d’Elba in ricordo di amici </a:t>
            </a:r>
          </a:p>
        </p:txBody>
      </p:sp>
      <p:pic>
        <p:nvPicPr>
          <p:cNvPr id="11266" name="Picture 2" descr="Nessuna descrizione della foto disponibile.">
            <a:extLst>
              <a:ext uri="{FF2B5EF4-FFF2-40B4-BE49-F238E27FC236}">
                <a16:creationId xmlns:a16="http://schemas.microsoft.com/office/drawing/2014/main" id="{6527298A-417A-48AF-936C-B2CEEAD6A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0A5BFC0-454C-496A-A7F9-AF2A43733E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99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169101" y="3670126"/>
            <a:ext cx="66888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Giugno: biciclette aggiustate e rimesse in circolo</a:t>
            </a:r>
          </a:p>
        </p:txBody>
      </p:sp>
      <p:pic>
        <p:nvPicPr>
          <p:cNvPr id="12290" name="Picture 2" descr="Nessuna descrizione della foto disponibile.">
            <a:extLst>
              <a:ext uri="{FF2B5EF4-FFF2-40B4-BE49-F238E27FC236}">
                <a16:creationId xmlns:a16="http://schemas.microsoft.com/office/drawing/2014/main" id="{1EA92BF4-37D8-4BE2-86EC-325B105B9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3256" y="-75156"/>
            <a:ext cx="5586610" cy="314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Nessuna descrizione della foto disponibile.">
            <a:extLst>
              <a:ext uri="{FF2B5EF4-FFF2-40B4-BE49-F238E27FC236}">
                <a16:creationId xmlns:a16="http://schemas.microsoft.com/office/drawing/2014/main" id="{4EA226EE-3107-43E4-8319-71EEDFB86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261" y="0"/>
            <a:ext cx="2270212" cy="308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A54E0DB-A0BD-4F5E-AD81-0DA3A617C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5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300624" y="6225436"/>
            <a:ext cx="66888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Giugno: biciclettata notturna alla ricerca delle lucciole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37366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8AB6185-3C93-44DF-ABBF-2A182B788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0509"/>
            <a:ext cx="6858000" cy="68681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969480D-6713-4663-A0B1-3EAE35EC1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537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300624" y="6225436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Giugno: gita di due giorni a Padova e Colli Euganei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37366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B520F79-290E-494B-97DF-28DF3E20E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08" y="87683"/>
            <a:ext cx="6232805" cy="619624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E5325E39-23FB-4175-B9B5-2B721DD37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864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0" y="5348614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Luglio: bicicletta in alta montagna</a:t>
            </a:r>
          </a:p>
        </p:txBody>
      </p:sp>
      <p:pic>
        <p:nvPicPr>
          <p:cNvPr id="13314" name="Picture 2" descr="Nessuna descrizione della foto disponibile.">
            <a:extLst>
              <a:ext uri="{FF2B5EF4-FFF2-40B4-BE49-F238E27FC236}">
                <a16:creationId xmlns:a16="http://schemas.microsoft.com/office/drawing/2014/main" id="{2CCBB8E4-E106-4B7C-BCAA-3A6A5569E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97A1C52-A1D4-4AE3-9616-5CC73DC6E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07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0" y="5348614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Luglio: gelato di sera </a:t>
            </a:r>
            <a:r>
              <a:rPr lang="it-IT" sz="4000" b="1">
                <a:latin typeface="Arial" panose="020B0604020202020204" pitchFamily="34" charset="0"/>
                <a:cs typeface="Arial" panose="020B0604020202020204" pitchFamily="34" charset="0"/>
              </a:rPr>
              <a:t>in bicicletta</a:t>
            </a:r>
            <a:endParaRPr lang="it-I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97A1C52-A1D4-4AE3-9616-5CC73DC6E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1026" name="Picture 2" descr="Nessuna descrizione della foto disponibile.">
            <a:extLst>
              <a:ext uri="{FF2B5EF4-FFF2-40B4-BE49-F238E27FC236}">
                <a16:creationId xmlns:a16="http://schemas.microsoft.com/office/drawing/2014/main" id="{0B6DE314-45C9-4245-9AC1-0EFD4A4B3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86" y="0"/>
            <a:ext cx="3450393" cy="498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962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169101" y="6037545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Luglio: pedalata per la Pace con Emergency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37366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FCA0D96-CFFF-457E-A504-5783FE7F3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37" y="-529874"/>
            <a:ext cx="6468378" cy="650648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B3DB03A-DEC8-4761-B15D-8FB612C11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9" name="Picture 6" descr="FIAB Monza in Bici | Monza">
            <a:extLst>
              <a:ext uri="{FF2B5EF4-FFF2-40B4-BE49-F238E27FC236}">
                <a16:creationId xmlns:a16="http://schemas.microsoft.com/office/drawing/2014/main" id="{D0810CFB-021D-44F8-9C9A-4461B18D9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47" y="7402881"/>
            <a:ext cx="1426926" cy="142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78" name="Picture 2" descr="EMERGENCY">
            <a:extLst>
              <a:ext uri="{FF2B5EF4-FFF2-40B4-BE49-F238E27FC236}">
                <a16:creationId xmlns:a16="http://schemas.microsoft.com/office/drawing/2014/main" id="{A1B6F173-4E81-4947-984D-F65C8E38B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06" y="7371037"/>
            <a:ext cx="3454769" cy="229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74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>
            <a:extLst>
              <a:ext uri="{FF2B5EF4-FFF2-40B4-BE49-F238E27FC236}">
                <a16:creationId xmlns:a16="http://schemas.microsoft.com/office/drawing/2014/main" id="{C44731CC-37D2-4EFF-A5FC-B2BA7BF4E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180" y="-2554135"/>
            <a:ext cx="4219575" cy="561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263045" y="5787025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Agosto: vacanze in bicicletta!</a:t>
            </a:r>
          </a:p>
        </p:txBody>
      </p:sp>
      <p:pic>
        <p:nvPicPr>
          <p:cNvPr id="14338" name="Picture 2" descr="Nessuna descrizione della foto disponibile.">
            <a:extLst>
              <a:ext uri="{FF2B5EF4-FFF2-40B4-BE49-F238E27FC236}">
                <a16:creationId xmlns:a16="http://schemas.microsoft.com/office/drawing/2014/main" id="{BD01C761-A542-4F2E-93E1-1F36B401C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56975" cy="251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B59EEE2C-7F6A-4D19-9110-464CA1EC0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4778"/>
            <a:ext cx="6893652" cy="3074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497AC31-FC45-44CC-B986-6305CF4731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61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169101" y="5849655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Settembre: pedalata con Vento in Faccia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AFB48B8-BDD6-44FE-9B3D-7482349E1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69305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2F5D237-F496-499E-AD35-DE6A69C0D2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22530" name="Picture 2" descr="La Carica di Eolo. Una biciclettata a sostegno di Vento in faccia – FIAB">
            <a:extLst>
              <a:ext uri="{FF2B5EF4-FFF2-40B4-BE49-F238E27FC236}">
                <a16:creationId xmlns:a16="http://schemas.microsoft.com/office/drawing/2014/main" id="{BDEA549A-1E1D-46DE-BDCE-8C4D4EE8D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30" y="8367386"/>
            <a:ext cx="5030292" cy="123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189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513566" y="6400800"/>
            <a:ext cx="66888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Settembre: </a:t>
            </a:r>
            <a:r>
              <a:rPr lang="it-I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Bimbimbici</a:t>
            </a:r>
            <a:endParaRPr lang="it-IT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Potrebbe essere un'immagine raffigurante 11 persone e Piazza di Spagna">
            <a:extLst>
              <a:ext uri="{FF2B5EF4-FFF2-40B4-BE49-F238E27FC236}">
                <a16:creationId xmlns:a16="http://schemas.microsoft.com/office/drawing/2014/main" id="{ECB2F6B5-0F6E-4839-A248-6139B05EA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915" y="-987186"/>
            <a:ext cx="4020854" cy="71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19F922C-B22C-4E10-8D78-B674893F8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79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169101" y="6225436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Ottobre: alla Festa di Desio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5902812-3F72-492E-B0BF-12F64FE7E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22" y="147912"/>
            <a:ext cx="6477904" cy="540142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C5BF7FB-4EC5-4B29-AECF-E515133EB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395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93945" y="5837129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Ottobre: </a:t>
            </a:r>
            <a:r>
              <a:rPr lang="it-IT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AbbracciaMO</a:t>
            </a:r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 per la Pace con Emergency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FDC8995-37E5-4F22-9003-F9660AC3B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574534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3CB2A4E-B077-4A11-82A8-2FC4A42FE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9" name="Picture 6" descr="FIAB Monza in Bici | Monza">
            <a:extLst>
              <a:ext uri="{FF2B5EF4-FFF2-40B4-BE49-F238E27FC236}">
                <a16:creationId xmlns:a16="http://schemas.microsoft.com/office/drawing/2014/main" id="{FFED3968-C89F-4135-A5A7-228789652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447" y="7402881"/>
            <a:ext cx="1426926" cy="142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MERGENCY">
            <a:extLst>
              <a:ext uri="{FF2B5EF4-FFF2-40B4-BE49-F238E27FC236}">
                <a16:creationId xmlns:a16="http://schemas.microsoft.com/office/drawing/2014/main" id="{F5D02D73-9686-450B-A19E-BD9E87256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06" y="7371037"/>
            <a:ext cx="3454769" cy="229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088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81419" y="6313118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Novembre: Foliage nel Parco di Monza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49892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3A33D6E-4AB8-42E1-9F2A-53F464415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99" y="0"/>
            <a:ext cx="6240360" cy="621291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511E5BFB-4851-4AEF-A581-E5F108D95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96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93945" y="5812077"/>
            <a:ext cx="66888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Novembre: presentazione del progetto GREENPATH del Comune di Monza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51D0B9A-5020-43FD-837B-927250B6E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6872142" cy="573692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AE7D095-043B-4ED0-A594-4D586C492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  <p:pic>
        <p:nvPicPr>
          <p:cNvPr id="9" name="Picture 6" descr="FIAB Monza in Bici | Monza">
            <a:extLst>
              <a:ext uri="{FF2B5EF4-FFF2-40B4-BE49-F238E27FC236}">
                <a16:creationId xmlns:a16="http://schemas.microsoft.com/office/drawing/2014/main" id="{C44BE99B-315A-49BA-AC22-F0362B174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17" y="7816239"/>
            <a:ext cx="1890389" cy="18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783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4C2EA7-82CD-4BD5-82EA-C58982472A0E}"/>
              </a:ext>
            </a:extLst>
          </p:cNvPr>
          <p:cNvSpPr txBox="1"/>
          <p:nvPr/>
        </p:nvSpPr>
        <p:spPr>
          <a:xfrm>
            <a:off x="300624" y="6225436"/>
            <a:ext cx="66888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latin typeface="Arial" panose="020B0604020202020204" pitchFamily="34" charset="0"/>
                <a:cs typeface="Arial" panose="020B0604020202020204" pitchFamily="34" charset="0"/>
              </a:rPr>
              <a:t>Novembre: a «Ti metto in Luce»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8E6AB9-E431-4DE2-B6F4-F8E87A875665}"/>
              </a:ext>
            </a:extLst>
          </p:cNvPr>
          <p:cNvSpPr/>
          <p:nvPr/>
        </p:nvSpPr>
        <p:spPr>
          <a:xfrm>
            <a:off x="0" y="5498926"/>
            <a:ext cx="7628351" cy="751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386" name="Picture 2" descr="Potrebbe essere un'immagine raffigurante testo">
            <a:extLst>
              <a:ext uri="{FF2B5EF4-FFF2-40B4-BE49-F238E27FC236}">
                <a16:creationId xmlns:a16="http://schemas.microsoft.com/office/drawing/2014/main" id="{6F34D52D-28AF-40BF-9E6F-2CCB97BED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328" y="162839"/>
            <a:ext cx="4094967" cy="575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AA72AE1-CF21-4839-AD64-4B0314C9D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75" y="8999995"/>
            <a:ext cx="1490598" cy="80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908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228</Words>
  <Application>Microsoft Office PowerPoint</Application>
  <PresentationFormat>A4 (21x29,7 cm)</PresentationFormat>
  <Paragraphs>28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Silvano Compagnoni</dc:creator>
  <cp:lastModifiedBy>Silvano Compagnoni</cp:lastModifiedBy>
  <cp:revision>6</cp:revision>
  <dcterms:created xsi:type="dcterms:W3CDTF">2025-11-21T20:10:02Z</dcterms:created>
  <dcterms:modified xsi:type="dcterms:W3CDTF">2025-11-23T07:17:24Z</dcterms:modified>
</cp:coreProperties>
</file>